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86" r:id="rId2"/>
    <p:sldId id="284" r:id="rId3"/>
    <p:sldId id="285" r:id="rId4"/>
    <p:sldId id="263" r:id="rId5"/>
    <p:sldId id="267" r:id="rId6"/>
    <p:sldId id="271" r:id="rId7"/>
    <p:sldId id="272" r:id="rId8"/>
    <p:sldId id="274" r:id="rId9"/>
    <p:sldId id="276" r:id="rId10"/>
    <p:sldId id="280" r:id="rId11"/>
    <p:sldId id="281" r:id="rId12"/>
    <p:sldId id="282" r:id="rId13"/>
    <p:sldId id="283" r:id="rId14"/>
    <p:sldId id="287" r:id="rId15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82C08"/>
    <a:srgbClr val="F0E2C0"/>
    <a:srgbClr val="D8E1E8"/>
    <a:srgbClr val="BFE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4658"/>
  </p:normalViewPr>
  <p:slideViewPr>
    <p:cSldViewPr snapToGrid="0">
      <p:cViewPr varScale="1">
        <p:scale>
          <a:sx n="80" d="100"/>
          <a:sy n="80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1014-D1FB-594F-AA7D-9C23405815EF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4AF48-0D63-A042-B3B1-72B40810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1pPr>
    <a:lvl2pPr marL="61447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2pPr>
    <a:lvl3pPr marL="122895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3pPr>
    <a:lvl4pPr marL="184343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4pPr>
    <a:lvl5pPr marL="245790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5pPr>
    <a:lvl6pPr marL="307238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6pPr>
    <a:lvl7pPr marL="3686861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7pPr>
    <a:lvl8pPr marL="4301338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8pPr>
    <a:lvl9pPr marL="491581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54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0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9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8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9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8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DE24F9-75F7-0442-A261-E6D8B159D262}"/>
              </a:ext>
            </a:extLst>
          </p:cNvPr>
          <p:cNvSpPr/>
          <p:nvPr userDrawn="1"/>
        </p:nvSpPr>
        <p:spPr>
          <a:xfrm>
            <a:off x="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3036BA-828E-9DD9-5ABB-8DB2A8267BF3}"/>
              </a:ext>
            </a:extLst>
          </p:cNvPr>
          <p:cNvSpPr/>
          <p:nvPr userDrawn="1"/>
        </p:nvSpPr>
        <p:spPr>
          <a:xfrm>
            <a:off x="777240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0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2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1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26AAD3-A9FA-D547-B941-A843C6E06DE3}" type="datetimeFigureOut">
              <a:rPr lang="en-US" smtClean="0"/>
              <a:t>12/24/25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31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38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.png"/><Relationship Id="rId10" Type="http://schemas.openxmlformats.org/officeDocument/2006/relationships/image" Target="../media/image43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6.png"/><Relationship Id="rId14" Type="http://schemas.openxmlformats.org/officeDocument/2006/relationships/image" Target="../media/image45.png"/><Relationship Id="rId2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text&#10;&#10;AI-generated content may be incorrect.">
            <a:extLst>
              <a:ext uri="{FF2B5EF4-FFF2-40B4-BE49-F238E27FC236}">
                <a16:creationId xmlns:a16="http://schemas.microsoft.com/office/drawing/2014/main" id="{91A0198F-2A25-4560-DA5A-100766E9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6501" r="-26501"/>
          <a:stretch/>
        </p:blipFill>
        <p:spPr>
          <a:xfrm>
            <a:off x="8679051" y="3049096"/>
            <a:ext cx="5346915" cy="1647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0683D-4947-482D-59F7-CDCB3B5C9716}"/>
              </a:ext>
            </a:extLst>
          </p:cNvPr>
          <p:cNvSpPr txBox="1"/>
          <p:nvPr/>
        </p:nvSpPr>
        <p:spPr>
          <a:xfrm>
            <a:off x="356460" y="573437"/>
            <a:ext cx="8322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Gertie Games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64689-BE5C-6FE5-8030-A859CEDF9B9D}"/>
              </a:ext>
            </a:extLst>
          </p:cNvPr>
          <p:cNvSpPr txBox="1"/>
          <p:nvPr/>
        </p:nvSpPr>
        <p:spPr>
          <a:xfrm>
            <a:off x="1084881" y="2003817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tagline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001BD-0DCF-3CA7-AA87-E20C7244EABE}"/>
              </a:ext>
            </a:extLst>
          </p:cNvPr>
          <p:cNvSpPr txBox="1"/>
          <p:nvPr/>
        </p:nvSpPr>
        <p:spPr>
          <a:xfrm>
            <a:off x="7780149" y="2003817"/>
            <a:ext cx="2836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Available Titles</a:t>
            </a:r>
          </a:p>
        </p:txBody>
      </p:sp>
    </p:spTree>
    <p:extLst>
      <p:ext uri="{BB962C8B-B14F-4D97-AF65-F5344CB8AC3E}">
        <p14:creationId xmlns:p14="http://schemas.microsoft.com/office/powerpoint/2010/main" val="375574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C267-5C2E-25C5-66A5-4B549140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3A973E7-A04E-BAE8-30F4-4028CF3AE8E1}"/>
              </a:ext>
            </a:extLst>
          </p:cNvPr>
          <p:cNvSpPr/>
          <p:nvPr/>
        </p:nvSpPr>
        <p:spPr>
          <a:xfrm>
            <a:off x="2551044" y="2554404"/>
            <a:ext cx="1411357" cy="71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Party equipment</a:t>
            </a:r>
          </a:p>
        </p:txBody>
      </p:sp>
      <p:pic>
        <p:nvPicPr>
          <p:cNvPr id="25" name="Picture 24" descr="A road with trees and a sign&#10;&#10;AI-generated content may be incorrect.">
            <a:extLst>
              <a:ext uri="{FF2B5EF4-FFF2-40B4-BE49-F238E27FC236}">
                <a16:creationId xmlns:a16="http://schemas.microsoft.com/office/drawing/2014/main" id="{8FBE5A25-720D-5961-C7E6-32FA5FF5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7" b="3298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6E542-C02B-D6CC-78A0-A33698944A67}"/>
              </a:ext>
            </a:extLst>
          </p:cNvPr>
          <p:cNvSpPr txBox="1"/>
          <p:nvPr/>
        </p:nvSpPr>
        <p:spPr>
          <a:xfrm>
            <a:off x="8277727" y="263366"/>
            <a:ext cx="7187562" cy="2769989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There’s a fork in the road!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I think I see some balloons out</a:t>
            </a:r>
          </a:p>
          <a:p>
            <a:r>
              <a:rPr lang="en-US" sz="3600" dirty="0">
                <a:latin typeface="Helvetica" pitchFamily="2" charset="0"/>
              </a:rPr>
              <a:t>to the left, though!</a:t>
            </a:r>
          </a:p>
        </p:txBody>
      </p:sp>
      <p:pic>
        <p:nvPicPr>
          <p:cNvPr id="2" name="Picture 1" descr="balloons1">
            <a:extLst>
              <a:ext uri="{FF2B5EF4-FFF2-40B4-BE49-F238E27FC236}">
                <a16:creationId xmlns:a16="http://schemas.microsoft.com/office/drawing/2014/main" id="{0EAB186D-927B-2B1E-AD94-B8415649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20" t="-2301" r="-5685" b="2301"/>
          <a:stretch/>
        </p:blipFill>
        <p:spPr>
          <a:xfrm>
            <a:off x="0" y="4387337"/>
            <a:ext cx="186176" cy="491383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777609F-5B79-7A42-59D2-4D670798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05" y="8226857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5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street with cars and trees&#10;&#10;AI-generated content may be incorrect.">
            <a:extLst>
              <a:ext uri="{FF2B5EF4-FFF2-40B4-BE49-F238E27FC236}">
                <a16:creationId xmlns:a16="http://schemas.microsoft.com/office/drawing/2014/main" id="{16BBD5FF-F612-555E-86CE-4C427A99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230E0C-7843-6AF6-9204-DF5ABAEE5A12}"/>
              </a:ext>
            </a:extLst>
          </p:cNvPr>
          <p:cNvSpPr txBox="1"/>
          <p:nvPr/>
        </p:nvSpPr>
        <p:spPr>
          <a:xfrm>
            <a:off x="6927743" y="333470"/>
            <a:ext cx="8298842" cy="3877985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Aunt Marge is blowing up like a balloon! 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Oh wait, that’s just a balloon of Aunt </a:t>
            </a:r>
          </a:p>
          <a:p>
            <a:r>
              <a:rPr lang="en-US" sz="3600" dirty="0">
                <a:latin typeface="Helvetica" pitchFamily="2" charset="0"/>
              </a:rPr>
              <a:t>Marge and Uncle Tommy is carrying it</a:t>
            </a:r>
          </a:p>
          <a:p>
            <a:r>
              <a:rPr lang="en-US" sz="3600" dirty="0">
                <a:latin typeface="Helvetica" pitchFamily="2" charset="0"/>
              </a:rPr>
              <a:t>down to the park!</a:t>
            </a:r>
          </a:p>
        </p:txBody>
      </p:sp>
      <p:pic>
        <p:nvPicPr>
          <p:cNvPr id="10" name="Picture 9" descr="meg_balloon">
            <a:extLst>
              <a:ext uri="{FF2B5EF4-FFF2-40B4-BE49-F238E27FC236}">
                <a16:creationId xmlns:a16="http://schemas.microsoft.com/office/drawing/2014/main" id="{B887CC7D-F42D-1C06-6A26-B40CAA7D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04" y="1764631"/>
            <a:ext cx="3417448" cy="4400148"/>
          </a:xfrm>
          <a:prstGeom prst="rect">
            <a:avLst/>
          </a:prstGeom>
        </p:spPr>
      </p:pic>
      <p:pic>
        <p:nvPicPr>
          <p:cNvPr id="6" name="Picture 5" descr="tommy">
            <a:extLst>
              <a:ext uri="{FF2B5EF4-FFF2-40B4-BE49-F238E27FC236}">
                <a16:creationId xmlns:a16="http://schemas.microsoft.com/office/drawing/2014/main" id="{C27D2999-B288-B939-E432-3FA333DF5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157" y="4917583"/>
            <a:ext cx="881718" cy="2349489"/>
          </a:xfrm>
          <a:prstGeom prst="rect">
            <a:avLst/>
          </a:prstGeom>
        </p:spPr>
      </p:pic>
      <p:pic>
        <p:nvPicPr>
          <p:cNvPr id="11" name="Picture 10" descr="meg_string_segment">
            <a:extLst>
              <a:ext uri="{FF2B5EF4-FFF2-40B4-BE49-F238E27FC236}">
                <a16:creationId xmlns:a16="http://schemas.microsoft.com/office/drawing/2014/main" id="{E691D18E-D949-8BD8-3C9D-715FFB5C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684703" y="5509237"/>
            <a:ext cx="3417448" cy="937788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5237D538-ABE1-6E39-4049-681338D29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647" y="7753892"/>
            <a:ext cx="987726" cy="1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acked road with trees and houses&#10;&#10;AI-generated content may be incorrect.">
            <a:extLst>
              <a:ext uri="{FF2B5EF4-FFF2-40B4-BE49-F238E27FC236}">
                <a16:creationId xmlns:a16="http://schemas.microsoft.com/office/drawing/2014/main" id="{8C141371-0D30-51CD-950B-82D468D8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-1" y="-1"/>
            <a:ext cx="15544801" cy="10058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A7BE3-2DB6-AC50-E2BA-51E83572B9B3}"/>
              </a:ext>
            </a:extLst>
          </p:cNvPr>
          <p:cNvSpPr txBox="1"/>
          <p:nvPr/>
        </p:nvSpPr>
        <p:spPr>
          <a:xfrm>
            <a:off x="5735456" y="277721"/>
            <a:ext cx="9598144" cy="2215991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Grandma and Grandpa with the dogs! 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I guess they’re done studying the mushroom</a:t>
            </a:r>
          </a:p>
        </p:txBody>
      </p:sp>
      <p:pic>
        <p:nvPicPr>
          <p:cNvPr id="2" name="Picture 1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C0F1FFEC-21A6-76F2-5C08-7ED6710C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84" y="3351460"/>
            <a:ext cx="1169226" cy="2149577"/>
          </a:xfrm>
          <a:prstGeom prst="rect">
            <a:avLst/>
          </a:prstGeom>
        </p:spPr>
      </p:pic>
      <p:pic>
        <p:nvPicPr>
          <p:cNvPr id="4" name="Picture 3" descr="A cartoon of a dog&#10;&#10;AI-generated content may be incorrect.">
            <a:extLst>
              <a:ext uri="{FF2B5EF4-FFF2-40B4-BE49-F238E27FC236}">
                <a16:creationId xmlns:a16="http://schemas.microsoft.com/office/drawing/2014/main" id="{442E0BF5-9C29-8852-2BDB-F7A08937F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42" y="4101864"/>
            <a:ext cx="1003916" cy="1351730"/>
          </a:xfrm>
          <a:prstGeom prst="rect">
            <a:avLst/>
          </a:prstGeom>
        </p:spPr>
      </p:pic>
      <p:pic>
        <p:nvPicPr>
          <p:cNvPr id="6" name="Picture 5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0B0590CA-1459-1FCD-1E43-9DA7DFACA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191" y="3112820"/>
            <a:ext cx="1055858" cy="2436594"/>
          </a:xfrm>
          <a:prstGeom prst="rect">
            <a:avLst/>
          </a:prstGeom>
        </p:spPr>
      </p:pic>
      <p:pic>
        <p:nvPicPr>
          <p:cNvPr id="7" name="Picture 6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34CA40CB-884E-9CFD-6DDD-F3D7BA433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052" y="4545263"/>
            <a:ext cx="1673823" cy="913247"/>
          </a:xfrm>
          <a:prstGeom prst="rect">
            <a:avLst/>
          </a:prstGeom>
        </p:spPr>
      </p:pic>
      <p:pic>
        <p:nvPicPr>
          <p:cNvPr id="8" name="Picture 7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E50B8243-8842-0E34-AEF4-80FE127AB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062" y="5223658"/>
            <a:ext cx="1369871" cy="913247"/>
          </a:xfrm>
          <a:prstGeom prst="rect">
            <a:avLst/>
          </a:prstGeom>
        </p:spPr>
      </p:pic>
      <p:pic>
        <p:nvPicPr>
          <p:cNvPr id="9" name="Picture 8" descr="A dog wearing a bandana&#10;&#10;AI-generated content may be incorrect.">
            <a:extLst>
              <a:ext uri="{FF2B5EF4-FFF2-40B4-BE49-F238E27FC236}">
                <a16:creationId xmlns:a16="http://schemas.microsoft.com/office/drawing/2014/main" id="{3524914A-6DF7-1309-44CE-6378981C2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7782" y="4219074"/>
            <a:ext cx="2357322" cy="15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ark with a sign and a swing&#10;&#10;AI-generated content may be incorrect.">
            <a:extLst>
              <a:ext uri="{FF2B5EF4-FFF2-40B4-BE49-F238E27FC236}">
                <a16:creationId xmlns:a16="http://schemas.microsoft.com/office/drawing/2014/main" id="{7872A562-5EE6-6254-84EE-7D44539C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05" r="4704" b="3603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12" name="Picture 11" descr="balloons1">
            <a:extLst>
              <a:ext uri="{FF2B5EF4-FFF2-40B4-BE49-F238E27FC236}">
                <a16:creationId xmlns:a16="http://schemas.microsoft.com/office/drawing/2014/main" id="{6E20E017-82A5-B2B7-B448-3E0C03AB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675" y="3717432"/>
            <a:ext cx="463506" cy="623335"/>
          </a:xfrm>
          <a:prstGeom prst="rect">
            <a:avLst/>
          </a:prstGeom>
        </p:spPr>
      </p:pic>
      <p:pic>
        <p:nvPicPr>
          <p:cNvPr id="14" name="Picture 13" descr="balloons2">
            <a:extLst>
              <a:ext uri="{FF2B5EF4-FFF2-40B4-BE49-F238E27FC236}">
                <a16:creationId xmlns:a16="http://schemas.microsoft.com/office/drawing/2014/main" id="{177A2F80-A7EC-B9C4-8B14-B4D1C671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873" y="3574383"/>
            <a:ext cx="668611" cy="773599"/>
          </a:xfrm>
          <a:prstGeom prst="rect">
            <a:avLst/>
          </a:prstGeom>
        </p:spPr>
      </p:pic>
      <p:pic>
        <p:nvPicPr>
          <p:cNvPr id="16" name="Picture 15" descr="balloons4">
            <a:extLst>
              <a:ext uri="{FF2B5EF4-FFF2-40B4-BE49-F238E27FC236}">
                <a16:creationId xmlns:a16="http://schemas.microsoft.com/office/drawing/2014/main" id="{600F3F01-2F28-AF38-CAC0-41A474571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1328" y="3704733"/>
            <a:ext cx="465993" cy="648735"/>
          </a:xfrm>
          <a:prstGeom prst="rect">
            <a:avLst/>
          </a:prstGeom>
        </p:spPr>
      </p:pic>
      <p:pic>
        <p:nvPicPr>
          <p:cNvPr id="18" name="Picture 17" descr="balloons3">
            <a:extLst>
              <a:ext uri="{FF2B5EF4-FFF2-40B4-BE49-F238E27FC236}">
                <a16:creationId xmlns:a16="http://schemas.microsoft.com/office/drawing/2014/main" id="{63CC2B1F-2141-E838-891D-406F1B1B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9038"/>
          <a:stretch/>
        </p:blipFill>
        <p:spPr>
          <a:xfrm>
            <a:off x="15109842" y="3568819"/>
            <a:ext cx="434958" cy="7791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FF3C42-3FA7-B69D-D96B-4EB117EBAEFD}"/>
              </a:ext>
            </a:extLst>
          </p:cNvPr>
          <p:cNvSpPr txBox="1"/>
          <p:nvPr/>
        </p:nvSpPr>
        <p:spPr>
          <a:xfrm>
            <a:off x="867103" y="607428"/>
            <a:ext cx="7285005" cy="1754326"/>
          </a:xfrm>
          <a:prstGeom prst="rect">
            <a:avLst/>
          </a:prstGeom>
          <a:solidFill>
            <a:srgbClr val="FFFFFF">
              <a:alpha val="8470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There are definitely balloons there! 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34225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of a playground&#10;&#10;AI-generated content may be incorrect.">
            <a:extLst>
              <a:ext uri="{FF2B5EF4-FFF2-40B4-BE49-F238E27FC236}">
                <a16:creationId xmlns:a16="http://schemas.microsoft.com/office/drawing/2014/main" id="{B468B2F5-EF6F-17AC-C956-D8D07888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-1" y="0"/>
            <a:ext cx="15544801" cy="10058400"/>
          </a:xfrm>
          <a:prstGeom prst="rect">
            <a:avLst/>
          </a:prstGeom>
        </p:spPr>
      </p:pic>
      <p:pic>
        <p:nvPicPr>
          <p:cNvPr id="54" name="Picture 53" descr="meg_balloon">
            <a:extLst>
              <a:ext uri="{FF2B5EF4-FFF2-40B4-BE49-F238E27FC236}">
                <a16:creationId xmlns:a16="http://schemas.microsoft.com/office/drawing/2014/main" id="{584E73A8-1343-045A-5922-3FB2E69C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7" y="1716989"/>
            <a:ext cx="2604008" cy="3352800"/>
          </a:xfrm>
          <a:prstGeom prst="rect">
            <a:avLst/>
          </a:prstGeom>
        </p:spPr>
      </p:pic>
      <p:pic>
        <p:nvPicPr>
          <p:cNvPr id="26" name="Picture 25" descr="tommy">
            <a:extLst>
              <a:ext uri="{FF2B5EF4-FFF2-40B4-BE49-F238E27FC236}">
                <a16:creationId xmlns:a16="http://schemas.microsoft.com/office/drawing/2014/main" id="{E6FD3C44-7969-6AE2-5702-D9E88311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831" y="4488272"/>
            <a:ext cx="704073" cy="1876125"/>
          </a:xfrm>
          <a:prstGeom prst="rect">
            <a:avLst/>
          </a:prstGeom>
        </p:spPr>
      </p:pic>
      <p:pic>
        <p:nvPicPr>
          <p:cNvPr id="55" name="Picture 54" descr="meg_string_segment">
            <a:extLst>
              <a:ext uri="{FF2B5EF4-FFF2-40B4-BE49-F238E27FC236}">
                <a16:creationId xmlns:a16="http://schemas.microsoft.com/office/drawing/2014/main" id="{564F6155-D0FF-7219-0ED2-3E70252E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87"/>
          <a:stretch/>
        </p:blipFill>
        <p:spPr>
          <a:xfrm>
            <a:off x="843116" y="4985022"/>
            <a:ext cx="2604008" cy="714582"/>
          </a:xfrm>
          <a:prstGeom prst="rect">
            <a:avLst/>
          </a:prstGeom>
        </p:spPr>
      </p:pic>
      <p:pic>
        <p:nvPicPr>
          <p:cNvPr id="48" name="Picture 47" descr="me">
            <a:extLst>
              <a:ext uri="{FF2B5EF4-FFF2-40B4-BE49-F238E27FC236}">
                <a16:creationId xmlns:a16="http://schemas.microsoft.com/office/drawing/2014/main" id="{98D5E795-D6F5-A8AD-EA3B-6E0D99ECA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795" y="4216905"/>
            <a:ext cx="1125696" cy="1688544"/>
          </a:xfrm>
          <a:prstGeom prst="rect">
            <a:avLst/>
          </a:prstGeom>
        </p:spPr>
      </p:pic>
      <p:pic>
        <p:nvPicPr>
          <p:cNvPr id="62" name="Picture 61" descr="balloons3">
            <a:extLst>
              <a:ext uri="{FF2B5EF4-FFF2-40B4-BE49-F238E27FC236}">
                <a16:creationId xmlns:a16="http://schemas.microsoft.com/office/drawing/2014/main" id="{5E801C8A-9F1C-B8B9-19AE-D084EB784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729" y="4928066"/>
            <a:ext cx="874403" cy="1217306"/>
          </a:xfrm>
          <a:prstGeom prst="rect">
            <a:avLst/>
          </a:prstGeom>
        </p:spPr>
      </p:pic>
      <p:pic>
        <p:nvPicPr>
          <p:cNvPr id="36" name="Picture 35" descr="syd">
            <a:extLst>
              <a:ext uri="{FF2B5EF4-FFF2-40B4-BE49-F238E27FC236}">
                <a16:creationId xmlns:a16="http://schemas.microsoft.com/office/drawing/2014/main" id="{AA8DFE12-B055-5CC8-028E-1A0D47356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750" y="4448304"/>
            <a:ext cx="715029" cy="1376198"/>
          </a:xfrm>
          <a:prstGeom prst="rect">
            <a:avLst/>
          </a:prstGeom>
        </p:spPr>
      </p:pic>
      <p:pic>
        <p:nvPicPr>
          <p:cNvPr id="21" name="Picture 20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3D453851-E559-C6A8-BD4A-7A420192A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246" y="5210932"/>
            <a:ext cx="941368" cy="627578"/>
          </a:xfrm>
          <a:prstGeom prst="rect">
            <a:avLst/>
          </a:prstGeom>
        </p:spPr>
      </p:pic>
      <p:pic>
        <p:nvPicPr>
          <p:cNvPr id="20" name="Picture 19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27F19337-62F9-E887-FC0F-739371336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6039" y="5275564"/>
            <a:ext cx="1150242" cy="627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3CEF5-06D5-8605-DEC7-7421727E67E4}"/>
              </a:ext>
            </a:extLst>
          </p:cNvPr>
          <p:cNvSpPr txBox="1"/>
          <p:nvPr/>
        </p:nvSpPr>
        <p:spPr>
          <a:xfrm>
            <a:off x="7988969" y="197608"/>
            <a:ext cx="7430358" cy="2215991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We made it and everyone is here!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Happy Birthday Gertie!</a:t>
            </a:r>
          </a:p>
        </p:txBody>
      </p:sp>
      <p:pic>
        <p:nvPicPr>
          <p:cNvPr id="3" name="Picture 2" descr="picnic_table">
            <a:extLst>
              <a:ext uri="{FF2B5EF4-FFF2-40B4-BE49-F238E27FC236}">
                <a16:creationId xmlns:a16="http://schemas.microsoft.com/office/drawing/2014/main" id="{ACDEAAF5-CDD3-9A24-D9D0-D9E51063500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870970" y="6047902"/>
            <a:ext cx="3032554" cy="1433420"/>
          </a:xfrm>
          <a:prstGeom prst="rect">
            <a:avLst/>
          </a:prstGeom>
        </p:spPr>
      </p:pic>
      <p:pic>
        <p:nvPicPr>
          <p:cNvPr id="16" name="Picture 15" descr="cake">
            <a:extLst>
              <a:ext uri="{FF2B5EF4-FFF2-40B4-BE49-F238E27FC236}">
                <a16:creationId xmlns:a16="http://schemas.microsoft.com/office/drawing/2014/main" id="{EF45657D-4E01-79AD-F192-640CB5B8A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5486" y="5658988"/>
            <a:ext cx="674281" cy="715923"/>
          </a:xfrm>
          <a:prstGeom prst="rect">
            <a:avLst/>
          </a:prstGeom>
        </p:spPr>
      </p:pic>
      <p:pic>
        <p:nvPicPr>
          <p:cNvPr id="17" name="Picture 16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5CA09123-6B71-3A8A-3823-66A78322D8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1131" y="5162614"/>
            <a:ext cx="840726" cy="1545643"/>
          </a:xfrm>
          <a:prstGeom prst="rect">
            <a:avLst/>
          </a:prstGeom>
        </p:spPr>
      </p:pic>
      <p:pic>
        <p:nvPicPr>
          <p:cNvPr id="19" name="Picture 18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B9516A50-91AF-B717-9121-C8117D9776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74838" y="5004612"/>
            <a:ext cx="759210" cy="1752021"/>
          </a:xfrm>
          <a:prstGeom prst="rect">
            <a:avLst/>
          </a:prstGeom>
        </p:spPr>
      </p:pic>
      <p:pic>
        <p:nvPicPr>
          <p:cNvPr id="24" name="Picture 23" descr="meg">
            <a:extLst>
              <a:ext uri="{FF2B5EF4-FFF2-40B4-BE49-F238E27FC236}">
                <a16:creationId xmlns:a16="http://schemas.microsoft.com/office/drawing/2014/main" id="{846BAD72-CEB6-ACF8-0747-7B9017BA14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551" y="4759291"/>
            <a:ext cx="1131126" cy="1648086"/>
          </a:xfrm>
          <a:prstGeom prst="rect">
            <a:avLst/>
          </a:prstGeom>
        </p:spPr>
      </p:pic>
      <p:pic>
        <p:nvPicPr>
          <p:cNvPr id="18" name="Picture 17" descr="A cartoon of a dog&#10;&#10;AI-generated content may be incorrect.">
            <a:extLst>
              <a:ext uri="{FF2B5EF4-FFF2-40B4-BE49-F238E27FC236}">
                <a16:creationId xmlns:a16="http://schemas.microsoft.com/office/drawing/2014/main" id="{87F765BB-8BFD-B63B-CAD7-216DCE5ED2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5368" y="5414513"/>
            <a:ext cx="721861" cy="971955"/>
          </a:xfrm>
          <a:prstGeom prst="rect">
            <a:avLst/>
          </a:prstGeom>
        </p:spPr>
      </p:pic>
      <p:pic>
        <p:nvPicPr>
          <p:cNvPr id="60" name="Picture 59" descr="balloons2">
            <a:extLst>
              <a:ext uri="{FF2B5EF4-FFF2-40B4-BE49-F238E27FC236}">
                <a16:creationId xmlns:a16="http://schemas.microsoft.com/office/drawing/2014/main" id="{1D57A045-F81F-327E-590E-27FAB71588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5566" y="5118428"/>
            <a:ext cx="1037282" cy="1200161"/>
          </a:xfrm>
          <a:prstGeom prst="rect">
            <a:avLst/>
          </a:prstGeom>
        </p:spPr>
      </p:pic>
      <p:pic>
        <p:nvPicPr>
          <p:cNvPr id="44" name="Picture 43" descr="beth">
            <a:extLst>
              <a:ext uri="{FF2B5EF4-FFF2-40B4-BE49-F238E27FC236}">
                <a16:creationId xmlns:a16="http://schemas.microsoft.com/office/drawing/2014/main" id="{031F6CA4-D201-B504-177A-54BA31FDCE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50295" y="5624676"/>
            <a:ext cx="850655" cy="1793931"/>
          </a:xfrm>
          <a:prstGeom prst="rect">
            <a:avLst/>
          </a:prstGeom>
        </p:spPr>
      </p:pic>
      <p:pic>
        <p:nvPicPr>
          <p:cNvPr id="28" name="Picture 27" descr="ray">
            <a:extLst>
              <a:ext uri="{FF2B5EF4-FFF2-40B4-BE49-F238E27FC236}">
                <a16:creationId xmlns:a16="http://schemas.microsoft.com/office/drawing/2014/main" id="{D268B9DF-7B5F-CBF4-E9C4-FEC78FC200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4471" y="5222799"/>
            <a:ext cx="718348" cy="2073516"/>
          </a:xfrm>
          <a:prstGeom prst="rect">
            <a:avLst/>
          </a:prstGeom>
        </p:spPr>
      </p:pic>
      <p:pic>
        <p:nvPicPr>
          <p:cNvPr id="22" name="Picture 21" descr="ralph">
            <a:extLst>
              <a:ext uri="{FF2B5EF4-FFF2-40B4-BE49-F238E27FC236}">
                <a16:creationId xmlns:a16="http://schemas.microsoft.com/office/drawing/2014/main" id="{178EC940-E977-A848-2AC4-DCA1CEBEA6BB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806500" y="6313836"/>
            <a:ext cx="1778722" cy="1185815"/>
          </a:xfrm>
          <a:prstGeom prst="rect">
            <a:avLst/>
          </a:prstGeom>
        </p:spPr>
      </p:pic>
      <p:pic>
        <p:nvPicPr>
          <p:cNvPr id="49" name="Picture 48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E4F40DCA-222D-9A68-5FE2-5B4F05C4C5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43426" y="5882074"/>
            <a:ext cx="733603" cy="1100404"/>
          </a:xfrm>
          <a:prstGeom prst="rect">
            <a:avLst/>
          </a:prstGeom>
        </p:spPr>
      </p:pic>
      <p:pic>
        <p:nvPicPr>
          <p:cNvPr id="64" name="Picture 63" descr="balloons4">
            <a:extLst>
              <a:ext uri="{FF2B5EF4-FFF2-40B4-BE49-F238E27FC236}">
                <a16:creationId xmlns:a16="http://schemas.microsoft.com/office/drawing/2014/main" id="{791408F8-00AE-2D67-E857-D4697BA07F6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17267" y="5097023"/>
            <a:ext cx="1011565" cy="1285887"/>
          </a:xfrm>
          <a:prstGeom prst="rect">
            <a:avLst/>
          </a:prstGeom>
        </p:spPr>
      </p:pic>
      <p:pic>
        <p:nvPicPr>
          <p:cNvPr id="58" name="Picture 57" descr="balloons1">
            <a:extLst>
              <a:ext uri="{FF2B5EF4-FFF2-40B4-BE49-F238E27FC236}">
                <a16:creationId xmlns:a16="http://schemas.microsoft.com/office/drawing/2014/main" id="{14300AB3-B9EB-D8F0-498D-B46772424CD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90599" y="5257286"/>
            <a:ext cx="994420" cy="13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2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7401954-B1C2-2819-2F6F-A55055EFB5B2}"/>
              </a:ext>
            </a:extLst>
          </p:cNvPr>
          <p:cNvGrpSpPr/>
          <p:nvPr/>
        </p:nvGrpSpPr>
        <p:grpSpPr>
          <a:xfrm>
            <a:off x="0" y="-6875"/>
            <a:ext cx="15544800" cy="10058400"/>
            <a:chOff x="0" y="-6875"/>
            <a:chExt cx="15544800" cy="10058400"/>
          </a:xfrm>
        </p:grpSpPr>
        <p:pic>
          <p:nvPicPr>
            <p:cNvPr id="3" name="Picture 2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E1539B31-86E0-AD9D-E46B-2328E0C2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471" b="1471"/>
            <a:stretch/>
          </p:blipFill>
          <p:spPr>
            <a:xfrm>
              <a:off x="0" y="-6875"/>
              <a:ext cx="15544800" cy="10058400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C0ABD95-D73E-623B-F3ED-26A803C54D42}"/>
                </a:ext>
              </a:extLst>
            </p:cNvPr>
            <p:cNvSpPr/>
            <p:nvPr/>
          </p:nvSpPr>
          <p:spPr>
            <a:xfrm rot="13136987">
              <a:off x="2434813" y="2792266"/>
              <a:ext cx="2427543" cy="1837170"/>
            </a:xfrm>
            <a:prstGeom prst="arc">
              <a:avLst>
                <a:gd name="adj1" fmla="val 18381819"/>
                <a:gd name="adj2" fmla="val 21490001"/>
              </a:avLst>
            </a:prstGeom>
            <a:ln w="158750">
              <a:solidFill>
                <a:srgbClr val="482C0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A1081DA1-AA18-EAE3-AE52-C5716495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3651" b="42416"/>
            <a:stretch/>
          </p:blipFill>
          <p:spPr>
            <a:xfrm rot="8036068">
              <a:off x="2204447" y="2896812"/>
              <a:ext cx="871279" cy="665638"/>
            </a:xfrm>
            <a:custGeom>
              <a:avLst/>
              <a:gdLst>
                <a:gd name="connsiteX0" fmla="*/ 110720 w 871279"/>
                <a:gd name="connsiteY0" fmla="*/ 0 h 665638"/>
                <a:gd name="connsiteX1" fmla="*/ 690027 w 871279"/>
                <a:gd name="connsiteY1" fmla="*/ 0 h 665638"/>
                <a:gd name="connsiteX2" fmla="*/ 871279 w 871279"/>
                <a:gd name="connsiteY2" fmla="*/ 199483 h 665638"/>
                <a:gd name="connsiteX3" fmla="*/ 0 w 871279"/>
                <a:gd name="connsiteY3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279" h="665638">
                  <a:moveTo>
                    <a:pt x="110720" y="0"/>
                  </a:moveTo>
                  <a:lnTo>
                    <a:pt x="690027" y="0"/>
                  </a:lnTo>
                  <a:lnTo>
                    <a:pt x="871279" y="199483"/>
                  </a:lnTo>
                  <a:cubicBezTo>
                    <a:pt x="646191" y="530153"/>
                    <a:pt x="316283" y="703958"/>
                    <a:pt x="0" y="658499"/>
                  </a:cubicBezTo>
                  <a:close/>
                </a:path>
              </a:pathLst>
            </a:custGeom>
          </p:spPr>
        </p:pic>
        <p:pic>
          <p:nvPicPr>
            <p:cNvPr id="31" name="Picture 30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08BB5174-7F59-1576-B00D-2C075EFD3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744" t="51161" r="35765" b="42416"/>
            <a:stretch/>
          </p:blipFill>
          <p:spPr>
            <a:xfrm rot="5214610">
              <a:off x="2475701" y="3461496"/>
              <a:ext cx="542641" cy="627662"/>
            </a:xfrm>
            <a:custGeom>
              <a:avLst/>
              <a:gdLst>
                <a:gd name="connsiteX0" fmla="*/ 0 w 542641"/>
                <a:gd name="connsiteY0" fmla="*/ 658499 h 665638"/>
                <a:gd name="connsiteX1" fmla="*/ 110720 w 542641"/>
                <a:gd name="connsiteY1" fmla="*/ 0 h 665638"/>
                <a:gd name="connsiteX2" fmla="*/ 542641 w 542641"/>
                <a:gd name="connsiteY2" fmla="*/ 0 h 665638"/>
                <a:gd name="connsiteX3" fmla="*/ 542641 w 542641"/>
                <a:gd name="connsiteY3" fmla="*/ 525119 h 665638"/>
                <a:gd name="connsiteX4" fmla="*/ 469838 w 542641"/>
                <a:gd name="connsiteY4" fmla="*/ 570039 h 665638"/>
                <a:gd name="connsiteX5" fmla="*/ 0 w 542641"/>
                <a:gd name="connsiteY5" fmla="*/ 658499 h 66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641" h="665638">
                  <a:moveTo>
                    <a:pt x="0" y="658499"/>
                  </a:moveTo>
                  <a:lnTo>
                    <a:pt x="110720" y="0"/>
                  </a:lnTo>
                  <a:lnTo>
                    <a:pt x="542641" y="0"/>
                  </a:lnTo>
                  <a:lnTo>
                    <a:pt x="542641" y="525119"/>
                  </a:lnTo>
                  <a:lnTo>
                    <a:pt x="469838" y="570039"/>
                  </a:lnTo>
                  <a:cubicBezTo>
                    <a:pt x="319689" y="649142"/>
                    <a:pt x="158142" y="681229"/>
                    <a:pt x="0" y="658499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108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7899B-C7B1-BDBE-5138-004400EA0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261D18-2E6F-0935-AC99-6A413AFAACC2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392B9-28B1-ED93-2E1A-8379421520D6}"/>
              </a:ext>
            </a:extLst>
          </p:cNvPr>
          <p:cNvSpPr txBox="1"/>
          <p:nvPr/>
        </p:nvSpPr>
        <p:spPr>
          <a:xfrm>
            <a:off x="7102643" y="1671208"/>
            <a:ext cx="7772400" cy="2769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274320" tIns="274320" rIns="274320" bIns="274320">
            <a:spAutoFit/>
          </a:bodyPr>
          <a:lstStyle/>
          <a:p>
            <a:r>
              <a:rPr lang="en-US" sz="3600" noProof="0" dirty="0">
                <a:latin typeface="Helvetica" pitchFamily="2" charset="0"/>
              </a:rPr>
              <a:t>Gertie, wake up! </a:t>
            </a:r>
          </a:p>
          <a:p>
            <a:endParaRPr lang="en-US" sz="3600" noProof="0" dirty="0">
              <a:latin typeface="Helvetica" pitchFamily="2" charset="0"/>
            </a:endParaRPr>
          </a:p>
          <a:p>
            <a:r>
              <a:rPr lang="en-US" sz="3600" noProof="0" dirty="0">
                <a:latin typeface="Helvetica" pitchFamily="2" charset="0"/>
              </a:rPr>
              <a:t>You’ve </a:t>
            </a:r>
            <a:r>
              <a:rPr lang="en-US" sz="3600" noProof="0" dirty="0" err="1">
                <a:latin typeface="Helvetica" pitchFamily="2" charset="0"/>
              </a:rPr>
              <a:t>gotta</a:t>
            </a:r>
            <a:r>
              <a:rPr lang="en-US" sz="3600" noProof="0" dirty="0">
                <a:latin typeface="Helvetica" pitchFamily="2" charset="0"/>
              </a:rPr>
              <a:t> head down to </a:t>
            </a:r>
            <a:r>
              <a:rPr lang="en-US" sz="3600" noProof="0">
                <a:latin typeface="Helvetica" pitchFamily="2" charset="0"/>
              </a:rPr>
              <a:t>Beckley </a:t>
            </a:r>
          </a:p>
          <a:p>
            <a:r>
              <a:rPr lang="en-US" sz="3600" noProof="0" dirty="0">
                <a:latin typeface="Helvetica" pitchFamily="2" charset="0"/>
              </a:rPr>
              <a:t>Park for your big day!</a:t>
            </a:r>
          </a:p>
        </p:txBody>
      </p:sp>
    </p:spTree>
    <p:extLst>
      <p:ext uri="{BB962C8B-B14F-4D97-AF65-F5344CB8AC3E}">
        <p14:creationId xmlns:p14="http://schemas.microsoft.com/office/powerpoint/2010/main" val="99005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64DB6-46AF-A07F-F2EB-8BE0C706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house&#10;&#10;AI-generated content may be incorrect.">
            <a:extLst>
              <a:ext uri="{FF2B5EF4-FFF2-40B4-BE49-F238E27FC236}">
                <a16:creationId xmlns:a16="http://schemas.microsoft.com/office/drawing/2014/main" id="{1987948E-20C8-BEB0-A9B8-644B13A2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5" b="199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DB8D7F-54D8-796D-4BD1-F8F7A2CBA8CA}"/>
              </a:ext>
            </a:extLst>
          </p:cNvPr>
          <p:cNvSpPr txBox="1"/>
          <p:nvPr/>
        </p:nvSpPr>
        <p:spPr>
          <a:xfrm>
            <a:off x="7922908" y="541238"/>
            <a:ext cx="7445828" cy="3323987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Grandpa and the dogs!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“Gertie, I can’t remember how</a:t>
            </a:r>
          </a:p>
          <a:p>
            <a:r>
              <a:rPr lang="en-US" sz="3600" dirty="0">
                <a:latin typeface="Helvetica" pitchFamily="2" charset="0"/>
              </a:rPr>
              <a:t>  many leashes I need, can you</a:t>
            </a:r>
          </a:p>
          <a:p>
            <a:r>
              <a:rPr lang="en-US" sz="3600" dirty="0">
                <a:latin typeface="Helvetica" pitchFamily="2" charset="0"/>
              </a:rPr>
              <a:t>  help me count the dogs?”</a:t>
            </a:r>
          </a:p>
        </p:txBody>
      </p:sp>
      <p:pic>
        <p:nvPicPr>
          <p:cNvPr id="20" name="Picture 19" descr="A cartoon of a dog&#10;&#10;AI-generated content may be incorrect.">
            <a:extLst>
              <a:ext uri="{FF2B5EF4-FFF2-40B4-BE49-F238E27FC236}">
                <a16:creationId xmlns:a16="http://schemas.microsoft.com/office/drawing/2014/main" id="{E6723B71-B820-7F42-0467-2FF77231E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120" y="8053138"/>
            <a:ext cx="1003916" cy="1351730"/>
          </a:xfrm>
          <a:prstGeom prst="rect">
            <a:avLst/>
          </a:prstGeom>
        </p:spPr>
      </p:pic>
      <p:pic>
        <p:nvPicPr>
          <p:cNvPr id="7" name="Picture 6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C72B7129-9C0E-44E1-E6C3-74B11BBBC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907" y="7027094"/>
            <a:ext cx="1055858" cy="2436594"/>
          </a:xfrm>
          <a:prstGeom prst="rect">
            <a:avLst/>
          </a:prstGeom>
        </p:spPr>
      </p:pic>
      <p:pic>
        <p:nvPicPr>
          <p:cNvPr id="16" name="Picture 15" descr="A dog lying down with a black background&#10;&#10;AI-generated content may be incorrect.">
            <a:extLst>
              <a:ext uri="{FF2B5EF4-FFF2-40B4-BE49-F238E27FC236}">
                <a16:creationId xmlns:a16="http://schemas.microsoft.com/office/drawing/2014/main" id="{B3B4ECFD-ACEE-70CA-48B8-9A1B6C68F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549" y="8502314"/>
            <a:ext cx="1673823" cy="913247"/>
          </a:xfrm>
          <a:prstGeom prst="rect">
            <a:avLst/>
          </a:prstGeom>
        </p:spPr>
      </p:pic>
      <p:pic>
        <p:nvPicPr>
          <p:cNvPr id="9" name="Picture 8" descr="A cartoon of a dog wearing a harness&#10;&#10;AI-generated content may be incorrect.">
            <a:extLst>
              <a:ext uri="{FF2B5EF4-FFF2-40B4-BE49-F238E27FC236}">
                <a16:creationId xmlns:a16="http://schemas.microsoft.com/office/drawing/2014/main" id="{049845B8-0837-90B3-2B9E-DD2970A7B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406" y="8757804"/>
            <a:ext cx="1369871" cy="913247"/>
          </a:xfrm>
          <a:prstGeom prst="rect">
            <a:avLst/>
          </a:prstGeom>
        </p:spPr>
      </p:pic>
      <p:pic>
        <p:nvPicPr>
          <p:cNvPr id="11" name="Picture 10" descr="A dog wearing a bandana&#10;&#10;AI-generated content may be incorrect.">
            <a:extLst>
              <a:ext uri="{FF2B5EF4-FFF2-40B4-BE49-F238E27FC236}">
                <a16:creationId xmlns:a16="http://schemas.microsoft.com/office/drawing/2014/main" id="{B1C4E4FB-8271-1059-58AC-374E5ECB6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0456" y="8165432"/>
            <a:ext cx="2357322" cy="1571548"/>
          </a:xfrm>
          <a:prstGeom prst="rect">
            <a:avLst/>
          </a:prstGeom>
        </p:spPr>
      </p:pic>
      <p:pic>
        <p:nvPicPr>
          <p:cNvPr id="21" name="Picture 20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0C9A841F-3EEA-B801-B872-C4DB0E439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382" y="6898714"/>
            <a:ext cx="832680" cy="12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7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777A-63F0-A9A6-6887-80DEC518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A617869-07AA-6B6D-93F6-FABD0DB23568}"/>
              </a:ext>
            </a:extLst>
          </p:cNvPr>
          <p:cNvGrpSpPr/>
          <p:nvPr/>
        </p:nvGrpSpPr>
        <p:grpSpPr>
          <a:xfrm>
            <a:off x="-1" y="0"/>
            <a:ext cx="15544800" cy="10067354"/>
            <a:chOff x="-1" y="0"/>
            <a:chExt cx="15544800" cy="10067354"/>
          </a:xfrm>
        </p:grpSpPr>
        <p:pic>
          <p:nvPicPr>
            <p:cNvPr id="15" name="Picture 14" descr="A drawing of a house and a crosswalk&#10;&#10;AI-generated content may be incorrect.">
              <a:extLst>
                <a:ext uri="{FF2B5EF4-FFF2-40B4-BE49-F238E27FC236}">
                  <a16:creationId xmlns:a16="http://schemas.microsoft.com/office/drawing/2014/main" id="{ED6E26E6-385A-662E-31E9-014B2718D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252" r="11878" b="3142"/>
            <a:stretch/>
          </p:blipFill>
          <p:spPr>
            <a:xfrm>
              <a:off x="-1" y="0"/>
              <a:ext cx="15544800" cy="1006735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690721-C208-822A-C2A4-5B66ED475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28" t="20811" r="37545" b="12781"/>
            <a:stretch/>
          </p:blipFill>
          <p:spPr>
            <a:xfrm>
              <a:off x="12875044" y="6710856"/>
              <a:ext cx="2123090" cy="2937641"/>
            </a:xfrm>
            <a:custGeom>
              <a:avLst/>
              <a:gdLst>
                <a:gd name="connsiteX0" fmla="*/ 1534510 w 2123090"/>
                <a:gd name="connsiteY0" fmla="*/ 0 h 2937641"/>
                <a:gd name="connsiteX1" fmla="*/ 1634359 w 2123090"/>
                <a:gd name="connsiteY1" fmla="*/ 52552 h 2937641"/>
                <a:gd name="connsiteX2" fmla="*/ 1639614 w 2123090"/>
                <a:gd name="connsiteY2" fmla="*/ 99848 h 2937641"/>
                <a:gd name="connsiteX3" fmla="*/ 1949669 w 2123090"/>
                <a:gd name="connsiteY3" fmla="*/ 99848 h 2937641"/>
                <a:gd name="connsiteX4" fmla="*/ 1970690 w 2123090"/>
                <a:gd name="connsiteY4" fmla="*/ 42041 h 2937641"/>
                <a:gd name="connsiteX5" fmla="*/ 2123090 w 2123090"/>
                <a:gd name="connsiteY5" fmla="*/ 63062 h 2937641"/>
                <a:gd name="connsiteX6" fmla="*/ 2112579 w 2123090"/>
                <a:gd name="connsiteY6" fmla="*/ 168165 h 2937641"/>
                <a:gd name="connsiteX7" fmla="*/ 1996965 w 2123090"/>
                <a:gd name="connsiteY7" fmla="*/ 246993 h 2937641"/>
                <a:gd name="connsiteX8" fmla="*/ 2081048 w 2123090"/>
                <a:gd name="connsiteY8" fmla="*/ 304800 h 2937641"/>
                <a:gd name="connsiteX9" fmla="*/ 2081048 w 2123090"/>
                <a:gd name="connsiteY9" fmla="*/ 436179 h 2937641"/>
                <a:gd name="connsiteX10" fmla="*/ 1944414 w 2123090"/>
                <a:gd name="connsiteY10" fmla="*/ 499241 h 2937641"/>
                <a:gd name="connsiteX11" fmla="*/ 1802524 w 2123090"/>
                <a:gd name="connsiteY11" fmla="*/ 467710 h 2937641"/>
                <a:gd name="connsiteX12" fmla="*/ 1660634 w 2123090"/>
                <a:gd name="connsiteY12" fmla="*/ 488731 h 2937641"/>
                <a:gd name="connsiteX13" fmla="*/ 1602827 w 2123090"/>
                <a:gd name="connsiteY13" fmla="*/ 546538 h 2937641"/>
                <a:gd name="connsiteX14" fmla="*/ 1876096 w 2123090"/>
                <a:gd name="connsiteY14" fmla="*/ 583324 h 2937641"/>
                <a:gd name="connsiteX15" fmla="*/ 2012731 w 2123090"/>
                <a:gd name="connsiteY15" fmla="*/ 609600 h 2937641"/>
                <a:gd name="connsiteX16" fmla="*/ 2028496 w 2123090"/>
                <a:gd name="connsiteY16" fmla="*/ 730469 h 2937641"/>
                <a:gd name="connsiteX17" fmla="*/ 1897117 w 2123090"/>
                <a:gd name="connsiteY17" fmla="*/ 746234 h 2937641"/>
                <a:gd name="connsiteX18" fmla="*/ 1960179 w 2123090"/>
                <a:gd name="connsiteY18" fmla="*/ 825062 h 2937641"/>
                <a:gd name="connsiteX19" fmla="*/ 1918138 w 2123090"/>
                <a:gd name="connsiteY19" fmla="*/ 1008993 h 2937641"/>
                <a:gd name="connsiteX20" fmla="*/ 1834055 w 2123090"/>
                <a:gd name="connsiteY20" fmla="*/ 1024758 h 2937641"/>
                <a:gd name="connsiteX21" fmla="*/ 1928648 w 2123090"/>
                <a:gd name="connsiteY21" fmla="*/ 1087820 h 2937641"/>
                <a:gd name="connsiteX22" fmla="*/ 1891862 w 2123090"/>
                <a:gd name="connsiteY22" fmla="*/ 1187669 h 2937641"/>
                <a:gd name="connsiteX23" fmla="*/ 1828800 w 2123090"/>
                <a:gd name="connsiteY23" fmla="*/ 1208689 h 2937641"/>
                <a:gd name="connsiteX24" fmla="*/ 1298027 w 2123090"/>
                <a:gd name="connsiteY24" fmla="*/ 1161393 h 2937641"/>
                <a:gd name="connsiteX25" fmla="*/ 1303283 w 2123090"/>
                <a:gd name="connsiteY25" fmla="*/ 1213945 h 2937641"/>
                <a:gd name="connsiteX26" fmla="*/ 1891862 w 2123090"/>
                <a:gd name="connsiteY26" fmla="*/ 1266496 h 2937641"/>
                <a:gd name="connsiteX27" fmla="*/ 1860331 w 2123090"/>
                <a:gd name="connsiteY27" fmla="*/ 1403131 h 2937641"/>
                <a:gd name="connsiteX28" fmla="*/ 1828800 w 2123090"/>
                <a:gd name="connsiteY28" fmla="*/ 1639614 h 2937641"/>
                <a:gd name="connsiteX29" fmla="*/ 1802524 w 2123090"/>
                <a:gd name="connsiteY29" fmla="*/ 1844565 h 2937641"/>
                <a:gd name="connsiteX30" fmla="*/ 1713186 w 2123090"/>
                <a:gd name="connsiteY30" fmla="*/ 2349062 h 2937641"/>
                <a:gd name="connsiteX31" fmla="*/ 1413641 w 2123090"/>
                <a:gd name="connsiteY31" fmla="*/ 2333296 h 2937641"/>
                <a:gd name="connsiteX32" fmla="*/ 1340069 w 2123090"/>
                <a:gd name="connsiteY32" fmla="*/ 2548758 h 2937641"/>
                <a:gd name="connsiteX33" fmla="*/ 1676400 w 2123090"/>
                <a:gd name="connsiteY33" fmla="*/ 2627586 h 2937641"/>
                <a:gd name="connsiteX34" fmla="*/ 1576552 w 2123090"/>
                <a:gd name="connsiteY34" fmla="*/ 2937641 h 2937641"/>
                <a:gd name="connsiteX35" fmla="*/ 0 w 2123090"/>
                <a:gd name="connsiteY35" fmla="*/ 2343807 h 2937641"/>
                <a:gd name="connsiteX36" fmla="*/ 68317 w 2123090"/>
                <a:gd name="connsiteY36" fmla="*/ 2070538 h 2937641"/>
                <a:gd name="connsiteX37" fmla="*/ 614855 w 2123090"/>
                <a:gd name="connsiteY37" fmla="*/ 2086303 h 2937641"/>
                <a:gd name="connsiteX38" fmla="*/ 609600 w 2123090"/>
                <a:gd name="connsiteY38" fmla="*/ 1807779 h 2937641"/>
                <a:gd name="connsiteX39" fmla="*/ 772510 w 2123090"/>
                <a:gd name="connsiteY39" fmla="*/ 1587062 h 2937641"/>
                <a:gd name="connsiteX40" fmla="*/ 772510 w 2123090"/>
                <a:gd name="connsiteY40" fmla="*/ 1487214 h 2937641"/>
                <a:gd name="connsiteX41" fmla="*/ 898634 w 2123090"/>
                <a:gd name="connsiteY41" fmla="*/ 1350579 h 2937641"/>
                <a:gd name="connsiteX42" fmla="*/ 599090 w 2123090"/>
                <a:gd name="connsiteY42" fmla="*/ 1298027 h 2937641"/>
                <a:gd name="connsiteX43" fmla="*/ 625365 w 2123090"/>
                <a:gd name="connsiteY43" fmla="*/ 1156138 h 2937641"/>
                <a:gd name="connsiteX44" fmla="*/ 762000 w 2123090"/>
                <a:gd name="connsiteY44" fmla="*/ 1129862 h 2937641"/>
                <a:gd name="connsiteX45" fmla="*/ 977462 w 2123090"/>
                <a:gd name="connsiteY45" fmla="*/ 1177158 h 2937641"/>
                <a:gd name="connsiteX46" fmla="*/ 982717 w 2123090"/>
                <a:gd name="connsiteY46" fmla="*/ 1024758 h 2937641"/>
                <a:gd name="connsiteX47" fmla="*/ 1108841 w 2123090"/>
                <a:gd name="connsiteY47" fmla="*/ 998483 h 2937641"/>
                <a:gd name="connsiteX48" fmla="*/ 1014248 w 2123090"/>
                <a:gd name="connsiteY48" fmla="*/ 809296 h 2937641"/>
                <a:gd name="connsiteX49" fmla="*/ 1208690 w 2123090"/>
                <a:gd name="connsiteY49" fmla="*/ 688427 h 2937641"/>
                <a:gd name="connsiteX50" fmla="*/ 1187669 w 2123090"/>
                <a:gd name="connsiteY50" fmla="*/ 536027 h 2937641"/>
                <a:gd name="connsiteX51" fmla="*/ 1298027 w 2123090"/>
                <a:gd name="connsiteY51" fmla="*/ 483476 h 2937641"/>
                <a:gd name="connsiteX52" fmla="*/ 1261241 w 2123090"/>
                <a:gd name="connsiteY52" fmla="*/ 352096 h 2937641"/>
                <a:gd name="connsiteX53" fmla="*/ 1366345 w 2123090"/>
                <a:gd name="connsiteY53" fmla="*/ 246993 h 2937641"/>
                <a:gd name="connsiteX54" fmla="*/ 1171903 w 2123090"/>
                <a:gd name="connsiteY54" fmla="*/ 178676 h 2937641"/>
                <a:gd name="connsiteX55" fmla="*/ 1219200 w 2123090"/>
                <a:gd name="connsiteY55" fmla="*/ 57807 h 2937641"/>
                <a:gd name="connsiteX56" fmla="*/ 1376855 w 2123090"/>
                <a:gd name="connsiteY56" fmla="*/ 89338 h 29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23090" h="2937641">
                  <a:moveTo>
                    <a:pt x="1534510" y="0"/>
                  </a:moveTo>
                  <a:lnTo>
                    <a:pt x="1634359" y="52552"/>
                  </a:lnTo>
                  <a:lnTo>
                    <a:pt x="1639614" y="99848"/>
                  </a:lnTo>
                  <a:lnTo>
                    <a:pt x="1949669" y="99848"/>
                  </a:lnTo>
                  <a:lnTo>
                    <a:pt x="1970690" y="42041"/>
                  </a:lnTo>
                  <a:lnTo>
                    <a:pt x="2123090" y="63062"/>
                  </a:lnTo>
                  <a:lnTo>
                    <a:pt x="2112579" y="168165"/>
                  </a:lnTo>
                  <a:lnTo>
                    <a:pt x="1996965" y="246993"/>
                  </a:lnTo>
                  <a:lnTo>
                    <a:pt x="2081048" y="304800"/>
                  </a:lnTo>
                  <a:lnTo>
                    <a:pt x="2081048" y="436179"/>
                  </a:lnTo>
                  <a:lnTo>
                    <a:pt x="1944414" y="499241"/>
                  </a:lnTo>
                  <a:lnTo>
                    <a:pt x="1802524" y="467710"/>
                  </a:lnTo>
                  <a:lnTo>
                    <a:pt x="1660634" y="488731"/>
                  </a:lnTo>
                  <a:lnTo>
                    <a:pt x="1602827" y="546538"/>
                  </a:lnTo>
                  <a:lnTo>
                    <a:pt x="1876096" y="583324"/>
                  </a:lnTo>
                  <a:lnTo>
                    <a:pt x="2012731" y="609600"/>
                  </a:lnTo>
                  <a:lnTo>
                    <a:pt x="2028496" y="730469"/>
                  </a:lnTo>
                  <a:lnTo>
                    <a:pt x="1897117" y="746234"/>
                  </a:lnTo>
                  <a:lnTo>
                    <a:pt x="1960179" y="825062"/>
                  </a:lnTo>
                  <a:lnTo>
                    <a:pt x="1918138" y="1008993"/>
                  </a:lnTo>
                  <a:lnTo>
                    <a:pt x="1834055" y="1024758"/>
                  </a:lnTo>
                  <a:lnTo>
                    <a:pt x="1928648" y="1087820"/>
                  </a:lnTo>
                  <a:lnTo>
                    <a:pt x="1891862" y="1187669"/>
                  </a:lnTo>
                  <a:lnTo>
                    <a:pt x="1828800" y="1208689"/>
                  </a:lnTo>
                  <a:lnTo>
                    <a:pt x="1298027" y="1161393"/>
                  </a:lnTo>
                  <a:lnTo>
                    <a:pt x="1303283" y="1213945"/>
                  </a:lnTo>
                  <a:lnTo>
                    <a:pt x="1891862" y="1266496"/>
                  </a:lnTo>
                  <a:lnTo>
                    <a:pt x="1860331" y="1403131"/>
                  </a:lnTo>
                  <a:lnTo>
                    <a:pt x="1828800" y="1639614"/>
                  </a:lnTo>
                  <a:lnTo>
                    <a:pt x="1802524" y="1844565"/>
                  </a:lnTo>
                  <a:lnTo>
                    <a:pt x="1713186" y="2349062"/>
                  </a:lnTo>
                  <a:lnTo>
                    <a:pt x="1413641" y="2333296"/>
                  </a:lnTo>
                  <a:lnTo>
                    <a:pt x="1340069" y="2548758"/>
                  </a:lnTo>
                  <a:lnTo>
                    <a:pt x="1676400" y="2627586"/>
                  </a:lnTo>
                  <a:lnTo>
                    <a:pt x="1576552" y="2937641"/>
                  </a:lnTo>
                  <a:lnTo>
                    <a:pt x="0" y="2343807"/>
                  </a:lnTo>
                  <a:lnTo>
                    <a:pt x="68317" y="2070538"/>
                  </a:lnTo>
                  <a:lnTo>
                    <a:pt x="614855" y="2086303"/>
                  </a:lnTo>
                  <a:cubicBezTo>
                    <a:pt x="613103" y="1993462"/>
                    <a:pt x="611352" y="1900620"/>
                    <a:pt x="609600" y="1807779"/>
                  </a:cubicBezTo>
                  <a:lnTo>
                    <a:pt x="772510" y="1587062"/>
                  </a:lnTo>
                  <a:lnTo>
                    <a:pt x="772510" y="1487214"/>
                  </a:lnTo>
                  <a:lnTo>
                    <a:pt x="898634" y="1350579"/>
                  </a:lnTo>
                  <a:lnTo>
                    <a:pt x="599090" y="1298027"/>
                  </a:lnTo>
                  <a:lnTo>
                    <a:pt x="625365" y="1156138"/>
                  </a:lnTo>
                  <a:lnTo>
                    <a:pt x="762000" y="1129862"/>
                  </a:lnTo>
                  <a:lnTo>
                    <a:pt x="977462" y="1177158"/>
                  </a:lnTo>
                  <a:lnTo>
                    <a:pt x="982717" y="1024758"/>
                  </a:lnTo>
                  <a:lnTo>
                    <a:pt x="1108841" y="998483"/>
                  </a:lnTo>
                  <a:lnTo>
                    <a:pt x="1014248" y="809296"/>
                  </a:lnTo>
                  <a:lnTo>
                    <a:pt x="1208690" y="688427"/>
                  </a:lnTo>
                  <a:lnTo>
                    <a:pt x="1187669" y="536027"/>
                  </a:lnTo>
                  <a:lnTo>
                    <a:pt x="1298027" y="483476"/>
                  </a:lnTo>
                  <a:lnTo>
                    <a:pt x="1261241" y="352096"/>
                  </a:lnTo>
                  <a:lnTo>
                    <a:pt x="1366345" y="246993"/>
                  </a:lnTo>
                  <a:lnTo>
                    <a:pt x="1171903" y="178676"/>
                  </a:lnTo>
                  <a:lnTo>
                    <a:pt x="1219200" y="57807"/>
                  </a:lnTo>
                  <a:lnTo>
                    <a:pt x="1376855" y="89338"/>
                  </a:lnTo>
                  <a:close/>
                </a:path>
              </a:pathLst>
            </a:cu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D3C52A-809A-A6FA-C346-AC00737FD8DC}"/>
              </a:ext>
            </a:extLst>
          </p:cNvPr>
          <p:cNvSpPr txBox="1"/>
          <p:nvPr/>
        </p:nvSpPr>
        <p:spPr>
          <a:xfrm>
            <a:off x="9870408" y="973231"/>
            <a:ext cx="4123177" cy="203132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lIns="274320" tIns="182880" rIns="274320" bIns="18288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Spike the cat!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Let’s pet Spike</a:t>
            </a:r>
          </a:p>
        </p:txBody>
      </p:sp>
      <p:pic>
        <p:nvPicPr>
          <p:cNvPr id="5" name="Picture 4" descr="A cat lying down looking up&#10;&#10;AI-generated content may be incorrect.">
            <a:extLst>
              <a:ext uri="{FF2B5EF4-FFF2-40B4-BE49-F238E27FC236}">
                <a16:creationId xmlns:a16="http://schemas.microsoft.com/office/drawing/2014/main" id="{09975066-9CB1-CE2A-5B1F-91BFD2181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38" y="7892716"/>
            <a:ext cx="1211754" cy="907714"/>
          </a:xfrm>
          <a:prstGeom prst="rect">
            <a:avLst/>
          </a:prstGeom>
        </p:spPr>
      </p:pic>
      <p:pic>
        <p:nvPicPr>
          <p:cNvPr id="7" name="Picture 6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6591528-3B6B-857B-1CAD-D04D6575A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392" y="6985002"/>
            <a:ext cx="1342189" cy="201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1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E2F9-236A-7452-530A-E5D2DBDC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house with a rainbow colored house&#10;&#10;AI-generated content may be incorrect.">
            <a:extLst>
              <a:ext uri="{FF2B5EF4-FFF2-40B4-BE49-F238E27FC236}">
                <a16:creationId xmlns:a16="http://schemas.microsoft.com/office/drawing/2014/main" id="{10F1360A-369A-86A9-E76A-CBED64098E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1" t="4220" r="5638" b="6087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D044DB-28D1-CD2A-F1BF-85F0034B8A24}"/>
              </a:ext>
            </a:extLst>
          </p:cNvPr>
          <p:cNvSpPr txBox="1"/>
          <p:nvPr/>
        </p:nvSpPr>
        <p:spPr>
          <a:xfrm>
            <a:off x="8606744" y="821790"/>
            <a:ext cx="6488606" cy="2769989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the Kramer’s House!</a:t>
            </a:r>
          </a:p>
          <a:p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They lost an egg, can you help them find it?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321EDB0E-93EE-81E3-0778-257B9C88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276" y="6928286"/>
            <a:ext cx="1147693" cy="1721540"/>
          </a:xfrm>
          <a:prstGeom prst="rect">
            <a:avLst/>
          </a:prstGeom>
        </p:spPr>
      </p:pic>
      <p:pic>
        <p:nvPicPr>
          <p:cNvPr id="4" name="Picture 3" descr="A purple and yellow egg with pink flowers&#10;&#10;AI-generated content may be incorrect.">
            <a:extLst>
              <a:ext uri="{FF2B5EF4-FFF2-40B4-BE49-F238E27FC236}">
                <a16:creationId xmlns:a16="http://schemas.microsoft.com/office/drawing/2014/main" id="{B9BE6DF3-FAA8-90C2-F856-462F7978E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3064" flipH="1">
            <a:off x="3943237" y="7263944"/>
            <a:ext cx="327551" cy="411628"/>
          </a:xfrm>
          <a:prstGeom prst="rect">
            <a:avLst/>
          </a:prstGeom>
        </p:spPr>
      </p:pic>
      <p:pic>
        <p:nvPicPr>
          <p:cNvPr id="6" name="Picture 5" descr="A green and yellow carpet&#10;&#10;AI-generated content may be incorrect.">
            <a:extLst>
              <a:ext uri="{FF2B5EF4-FFF2-40B4-BE49-F238E27FC236}">
                <a16:creationId xmlns:a16="http://schemas.microsoft.com/office/drawing/2014/main" id="{A1A2BA83-AD0E-8027-E31B-68576EAAB6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" r="-1"/>
          <a:stretch/>
        </p:blipFill>
        <p:spPr>
          <a:xfrm>
            <a:off x="-47298" y="7422460"/>
            <a:ext cx="6332411" cy="17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neighborhood&#10;&#10;AI-generated content may be incorrect.">
            <a:extLst>
              <a:ext uri="{FF2B5EF4-FFF2-40B4-BE49-F238E27FC236}">
                <a16:creationId xmlns:a16="http://schemas.microsoft.com/office/drawing/2014/main" id="{BB748123-491D-7F0C-D2C1-CD407E06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8" t="3479" b="384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A5BA24-E91D-923C-5190-C6485437B795}"/>
              </a:ext>
            </a:extLst>
          </p:cNvPr>
          <p:cNvSpPr txBox="1"/>
          <p:nvPr/>
        </p:nvSpPr>
        <p:spPr>
          <a:xfrm>
            <a:off x="6641432" y="397173"/>
            <a:ext cx="8680163" cy="2769989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Grandma and scientists!</a:t>
            </a:r>
          </a:p>
          <a:p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“We’ve </a:t>
            </a:r>
            <a:r>
              <a:rPr lang="en-US" sz="3600" dirty="0" err="1">
                <a:latin typeface="Helvetica" pitchFamily="2" charset="0"/>
              </a:rPr>
              <a:t>gotta</a:t>
            </a:r>
            <a:r>
              <a:rPr lang="en-US" sz="3600" dirty="0">
                <a:latin typeface="Helvetica" pitchFamily="2" charset="0"/>
              </a:rPr>
              <a:t> study this cool mushroom.</a:t>
            </a:r>
          </a:p>
          <a:p>
            <a:r>
              <a:rPr lang="en-US" sz="3600" dirty="0">
                <a:latin typeface="Helvetica" pitchFamily="2" charset="0"/>
              </a:rPr>
              <a:t> Can you find another way around?”</a:t>
            </a:r>
          </a:p>
        </p:txBody>
      </p:sp>
      <p:pic>
        <p:nvPicPr>
          <p:cNvPr id="22" name="Picture 21" descr="A person writing on a chalkboard&#10;&#10;AI-generated content may be incorrect.">
            <a:extLst>
              <a:ext uri="{FF2B5EF4-FFF2-40B4-BE49-F238E27FC236}">
                <a16:creationId xmlns:a16="http://schemas.microsoft.com/office/drawing/2014/main" id="{4C06C561-4B5E-4480-E5B4-EDB7D81C5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808" y="4491896"/>
            <a:ext cx="2814652" cy="2932338"/>
          </a:xfrm>
          <a:prstGeom prst="rect">
            <a:avLst/>
          </a:prstGeom>
        </p:spPr>
      </p:pic>
      <p:pic>
        <p:nvPicPr>
          <p:cNvPr id="3" name="Picture 2" descr="A cartoon of a person in a white coat&#10;&#10;AI-generated content may be incorrect.">
            <a:extLst>
              <a:ext uri="{FF2B5EF4-FFF2-40B4-BE49-F238E27FC236}">
                <a16:creationId xmlns:a16="http://schemas.microsoft.com/office/drawing/2014/main" id="{43562B9B-B59A-5BD6-D136-A5A2BAE525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599" t="26429" r="14609"/>
          <a:stretch/>
        </p:blipFill>
        <p:spPr>
          <a:xfrm flipH="1">
            <a:off x="6456194" y="4898548"/>
            <a:ext cx="1686320" cy="3206764"/>
          </a:xfrm>
          <a:prstGeom prst="rect">
            <a:avLst/>
          </a:prstGeom>
        </p:spPr>
      </p:pic>
      <p:pic>
        <p:nvPicPr>
          <p:cNvPr id="18" name="Picture 17" descr="A person and person in lab coats&#10;&#10;AI-generated content may be incorrect.">
            <a:extLst>
              <a:ext uri="{FF2B5EF4-FFF2-40B4-BE49-F238E27FC236}">
                <a16:creationId xmlns:a16="http://schemas.microsoft.com/office/drawing/2014/main" id="{D945D668-13EA-0F57-B334-C0B2E5964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3291" y="5029200"/>
            <a:ext cx="2158982" cy="3416320"/>
          </a:xfrm>
          <a:prstGeom prst="rect">
            <a:avLst/>
          </a:prstGeom>
        </p:spPr>
      </p:pic>
      <p:pic>
        <p:nvPicPr>
          <p:cNvPr id="5" name="Picture 4" descr="A drawing of a mushroom&#10;&#10;AI-generated content may be incorrect.">
            <a:extLst>
              <a:ext uri="{FF2B5EF4-FFF2-40B4-BE49-F238E27FC236}">
                <a16:creationId xmlns:a16="http://schemas.microsoft.com/office/drawing/2014/main" id="{64964D9F-0A39-5D49-BE6B-8CC77D8A4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2514" y="7496804"/>
            <a:ext cx="640706" cy="668165"/>
          </a:xfrm>
          <a:prstGeom prst="rect">
            <a:avLst/>
          </a:prstGeom>
        </p:spPr>
      </p:pic>
      <p:pic>
        <p:nvPicPr>
          <p:cNvPr id="24" name="Picture 23" descr="A person in a white coat holding a book&#10;&#10;AI-generated content may be incorrect.">
            <a:extLst>
              <a:ext uri="{FF2B5EF4-FFF2-40B4-BE49-F238E27FC236}">
                <a16:creationId xmlns:a16="http://schemas.microsoft.com/office/drawing/2014/main" id="{F0065B07-B365-D42F-B3AB-170B934B0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7488" y="5028227"/>
            <a:ext cx="780981" cy="2228094"/>
          </a:xfrm>
          <a:prstGeom prst="rect">
            <a:avLst/>
          </a:prstGeom>
        </p:spPr>
      </p:pic>
      <p:pic>
        <p:nvPicPr>
          <p:cNvPr id="20" name="Picture 19" descr="A cartoon of a person holding a camera&#10;&#10;AI-generated content may be incorrect.">
            <a:extLst>
              <a:ext uri="{FF2B5EF4-FFF2-40B4-BE49-F238E27FC236}">
                <a16:creationId xmlns:a16="http://schemas.microsoft.com/office/drawing/2014/main" id="{0FC5FC0A-8BB6-6EAD-1425-5BB899B7B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7944" y="6460559"/>
            <a:ext cx="1744265" cy="3206764"/>
          </a:xfrm>
          <a:prstGeom prst="rect">
            <a:avLst/>
          </a:prstGeom>
        </p:spPr>
      </p:pic>
      <p:pic>
        <p:nvPicPr>
          <p:cNvPr id="23" name="Picture 22" descr="A person with a clipboard">
            <a:extLst>
              <a:ext uri="{FF2B5EF4-FFF2-40B4-BE49-F238E27FC236}">
                <a16:creationId xmlns:a16="http://schemas.microsoft.com/office/drawing/2014/main" id="{0975BD8E-7B42-CEF5-07E7-5DD4235B0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380" y="4985632"/>
            <a:ext cx="736730" cy="2487452"/>
          </a:xfrm>
          <a:prstGeom prst="rect">
            <a:avLst/>
          </a:prstGeom>
        </p:spPr>
      </p:pic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AEFF6E8E-AADD-D740-3B9F-59345AA76A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366" y="7906170"/>
            <a:ext cx="1291999" cy="19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B99D-6022-EC52-2320-833546D0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stop sign&#10;&#10;AI-generated content may be incorrect.">
            <a:extLst>
              <a:ext uri="{FF2B5EF4-FFF2-40B4-BE49-F238E27FC236}">
                <a16:creationId xmlns:a16="http://schemas.microsoft.com/office/drawing/2014/main" id="{C79BA976-20CC-C20A-7424-DAF1AB0D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65"/>
          <a:stretch/>
        </p:blipFill>
        <p:spPr>
          <a:xfrm>
            <a:off x="0" y="0"/>
            <a:ext cx="15564678" cy="10058400"/>
          </a:xfrm>
          <a:prstGeom prst="rect">
            <a:avLst/>
          </a:prstGeom>
        </p:spPr>
      </p:pic>
      <p:pic>
        <p:nvPicPr>
          <p:cNvPr id="4" name="Picture 3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2AA88DC5-95FC-7313-5F24-5AE0B66CA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38" y="7583212"/>
            <a:ext cx="1318118" cy="1977178"/>
          </a:xfrm>
          <a:prstGeom prst="rect">
            <a:avLst/>
          </a:prstGeom>
        </p:spPr>
      </p:pic>
      <p:pic>
        <p:nvPicPr>
          <p:cNvPr id="6" name="Picture 5" descr="A green bush with black background&#10;&#10;AI-generated content may be incorrect.">
            <a:extLst>
              <a:ext uri="{FF2B5EF4-FFF2-40B4-BE49-F238E27FC236}">
                <a16:creationId xmlns:a16="http://schemas.microsoft.com/office/drawing/2014/main" id="{29388A7A-88C0-9FD0-E9BF-451C20A4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61" y="3904139"/>
            <a:ext cx="6730636" cy="2975136"/>
          </a:xfrm>
          <a:prstGeom prst="rect">
            <a:avLst/>
          </a:prstGeom>
        </p:spPr>
      </p:pic>
      <p:pic>
        <p:nvPicPr>
          <p:cNvPr id="10" name="Picture 9" descr="A skunk with a fluffy tail&#10;&#10;AI-generated content may be incorrect.">
            <a:extLst>
              <a:ext uri="{FF2B5EF4-FFF2-40B4-BE49-F238E27FC236}">
                <a16:creationId xmlns:a16="http://schemas.microsoft.com/office/drawing/2014/main" id="{B7BD7BF0-8F92-F074-8273-738410B6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504" y="4897112"/>
            <a:ext cx="1075666" cy="1210124"/>
          </a:xfrm>
          <a:prstGeom prst="rect">
            <a:avLst/>
          </a:prstGeom>
        </p:spPr>
      </p:pic>
      <p:pic>
        <p:nvPicPr>
          <p:cNvPr id="8" name="Picture 7" descr="A tree with green leaves&#10;&#10;AI-generated content may be incorrect.">
            <a:extLst>
              <a:ext uri="{FF2B5EF4-FFF2-40B4-BE49-F238E27FC236}">
                <a16:creationId xmlns:a16="http://schemas.microsoft.com/office/drawing/2014/main" id="{23156FA8-A91E-7BA8-A8C0-8B00EF20A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922" y="7973"/>
            <a:ext cx="10521165" cy="75752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DA16AA-36B6-1213-42A8-500EA4460125}"/>
              </a:ext>
            </a:extLst>
          </p:cNvPr>
          <p:cNvSpPr txBox="1"/>
          <p:nvPr/>
        </p:nvSpPr>
        <p:spPr>
          <a:xfrm>
            <a:off x="7620000" y="746138"/>
            <a:ext cx="7527236" cy="2215991"/>
          </a:xfrm>
          <a:prstGeom prst="rect">
            <a:avLst/>
          </a:prstGeom>
          <a:solidFill>
            <a:srgbClr val="FFFFFF">
              <a:alpha val="84706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/>
              <a:t>I think I see a skunk in the bushes! </a:t>
            </a:r>
          </a:p>
          <a:p>
            <a:endParaRPr lang="en-US" sz="3600" dirty="0"/>
          </a:p>
          <a:p>
            <a:r>
              <a:rPr lang="en-US" sz="3600" dirty="0"/>
              <a:t>Let’s watch out for that</a:t>
            </a:r>
          </a:p>
        </p:txBody>
      </p:sp>
    </p:spTree>
    <p:extLst>
      <p:ext uri="{BB962C8B-B14F-4D97-AF65-F5344CB8AC3E}">
        <p14:creationId xmlns:p14="http://schemas.microsoft.com/office/powerpoint/2010/main" val="304043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E004-87D0-0F92-3B5A-34CF5D6A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artoon of a house with trees and a couple of horses&#10;&#10;AI-generated content may be incorrect.">
            <a:extLst>
              <a:ext uri="{FF2B5EF4-FFF2-40B4-BE49-F238E27FC236}">
                <a16:creationId xmlns:a16="http://schemas.microsoft.com/office/drawing/2014/main" id="{7507C884-11CA-5A58-C6FA-9929720A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pic>
        <p:nvPicPr>
          <p:cNvPr id="26" name="Picture 25" descr="brooklyn">
            <a:extLst>
              <a:ext uri="{FF2B5EF4-FFF2-40B4-BE49-F238E27FC236}">
                <a16:creationId xmlns:a16="http://schemas.microsoft.com/office/drawing/2014/main" id="{84BD64F7-87A5-1675-B7B6-A2E6AE55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504" y="7614745"/>
            <a:ext cx="1417817" cy="14837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95611D-E4B1-6F33-36FA-BE8303D5235C}"/>
              </a:ext>
            </a:extLst>
          </p:cNvPr>
          <p:cNvSpPr txBox="1"/>
          <p:nvPr/>
        </p:nvSpPr>
        <p:spPr>
          <a:xfrm>
            <a:off x="6849979" y="594267"/>
            <a:ext cx="8376768" cy="276998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It’s Brooklyn!</a:t>
            </a:r>
          </a:p>
          <a:p>
            <a:br>
              <a:rPr lang="en-US" sz="3600" dirty="0">
                <a:latin typeface="Helvetica" pitchFamily="2" charset="0"/>
              </a:rPr>
            </a:br>
            <a:r>
              <a:rPr lang="en-US" sz="3600" dirty="0">
                <a:latin typeface="Helvetica" pitchFamily="2" charset="0"/>
              </a:rPr>
              <a:t>He must have taken himself for a</a:t>
            </a:r>
          </a:p>
          <a:p>
            <a:r>
              <a:rPr lang="en-US" sz="3600" dirty="0">
                <a:latin typeface="Helvetica" pitchFamily="2" charset="0"/>
              </a:rPr>
              <a:t>walk down to his friend Hazel’s house</a:t>
            </a:r>
          </a:p>
        </p:txBody>
      </p:sp>
      <p:pic>
        <p:nvPicPr>
          <p:cNvPr id="2" name="Picture 1" descr="A cartoon of a child waving&#10;&#10;AI-generated content may be incorrect.">
            <a:extLst>
              <a:ext uri="{FF2B5EF4-FFF2-40B4-BE49-F238E27FC236}">
                <a16:creationId xmlns:a16="http://schemas.microsoft.com/office/drawing/2014/main" id="{710F7AB5-E779-E474-7FCC-63A356398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420" y="7971182"/>
            <a:ext cx="1343251" cy="20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5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20809</TotalTime>
  <Words>223</Words>
  <Application>Microsoft Macintosh PowerPoint</Application>
  <PresentationFormat>Custom</PresentationFormat>
  <Paragraphs>48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137</cp:revision>
  <dcterms:created xsi:type="dcterms:W3CDTF">2025-11-21T21:31:43Z</dcterms:created>
  <dcterms:modified xsi:type="dcterms:W3CDTF">2025-12-25T06:57:37Z</dcterms:modified>
</cp:coreProperties>
</file>